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998470"/>
            <a:ext cx="6804660" cy="833199"/>
          </a:xfrm>
          <a:prstGeom prst="rect">
            <a:avLst/>
          </a:prstGeom>
          <a:noFill/>
          <a:ln/>
        </p:spPr>
        <p:txBody>
          <a:bodyPr wrap="none" rtlCol="0" anchor="t"/>
          <a:lstStyle/>
          <a:p>
            <a:pPr indent="0" marL="0">
              <a:lnSpc>
                <a:spcPts val="6561"/>
              </a:lnSpc>
              <a:buNone/>
            </a:pPr>
            <a:r>
              <a:rPr lang="en-US" sz="5249" dirty="0">
                <a:solidFill>
                  <a:srgbClr val="1B1B27"/>
                </a:solidFill>
                <a:latin typeface="Corben" pitchFamily="34" charset="0"/>
                <a:ea typeface="Corben" pitchFamily="34" charset="-122"/>
                <a:cs typeface="Corben" pitchFamily="34" charset="-120"/>
              </a:rPr>
              <a:t>System Calls in Linux</a:t>
            </a:r>
            <a:endParaRPr lang="en-US" sz="5249" dirty="0"/>
          </a:p>
        </p:txBody>
      </p:sp>
      <p:sp>
        <p:nvSpPr>
          <p:cNvPr id="6" name="Text 2"/>
          <p:cNvSpPr/>
          <p:nvPr/>
        </p:nvSpPr>
        <p:spPr>
          <a:xfrm>
            <a:off x="6319599" y="4164925"/>
            <a:ext cx="747760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Welcome to the world of System Calls! Learn about the fundamental mechanisms that allow applications to interact with the Linux operating system.</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067883"/>
            <a:ext cx="4443889"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Introduction</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System calls play a crucial role in Linux by providing a bridge between user-level processes and the kernel. Discover why system calls are essential for Linux's functionality.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067883"/>
            <a:ext cx="491490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System Call Basics</a:t>
            </a: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Explore the foundations of system calls, including their definition, how they work, and the different types that exist within the Linux environment.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634270"/>
            <a:ext cx="579120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System Call Examples</a:t>
            </a:r>
            <a:endParaRPr lang="en-US" sz="4374" dirty="0"/>
          </a:p>
        </p:txBody>
      </p:sp>
      <p:sp>
        <p:nvSpPr>
          <p:cNvPr id="6" name="Text 2"/>
          <p:cNvSpPr/>
          <p:nvPr/>
        </p:nvSpPr>
        <p:spPr>
          <a:xfrm>
            <a:off x="2037993" y="5661898"/>
            <a:ext cx="10554414"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Delve into commonly used system calls and witness how they are coded. Gain insight into the practical applications of system calls in various scenarios.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634270"/>
            <a:ext cx="550164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System Call Interface</a:t>
            </a:r>
            <a:endParaRPr lang="en-US" sz="4374" dirty="0"/>
          </a:p>
        </p:txBody>
      </p:sp>
      <p:sp>
        <p:nvSpPr>
          <p:cNvPr id="6" name="Text 2"/>
          <p:cNvSpPr/>
          <p:nvPr/>
        </p:nvSpPr>
        <p:spPr>
          <a:xfrm>
            <a:off x="2037993" y="5661898"/>
            <a:ext cx="10554414"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Learn how to make system calls in Linux, including understanding system call numbers and parameters. Uncover techniques for error handling in system calls.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90123"/>
            <a:ext cx="736854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System Call Implementation</a:t>
            </a:r>
            <a:endParaRPr lang="en-US" sz="4374" dirty="0"/>
          </a:p>
        </p:txBody>
      </p:sp>
      <p:sp>
        <p:nvSpPr>
          <p:cNvPr id="6" name="Text 2"/>
          <p:cNvSpPr/>
          <p:nvPr/>
        </p:nvSpPr>
        <p:spPr>
          <a:xfrm>
            <a:off x="833199" y="3917752"/>
            <a:ext cx="7477601" cy="1421606"/>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Discover the inner workings of system call implementation, such as the difference between kernel mode and user mode and the flow of system calls in the Linux kernel. Gain insight into how system calls are handled within the kernel.</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w="13811">
            <a:solidFill>
              <a:srgbClr val="FFFFFF">
                <a:alpha val="64000"/>
              </a:srgbClr>
            </a:solidFill>
            <a:prstDash val="solid"/>
          </a:ln>
        </p:spPr>
      </p:sp>
      <p:sp>
        <p:nvSpPr>
          <p:cNvPr id="4" name="Text 1"/>
          <p:cNvSpPr/>
          <p:nvPr/>
        </p:nvSpPr>
        <p:spPr>
          <a:xfrm>
            <a:off x="2037993" y="3190042"/>
            <a:ext cx="4443889"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Conclusion</a:t>
            </a:r>
            <a:endParaRPr lang="en-US" sz="4374" dirty="0"/>
          </a:p>
        </p:txBody>
      </p:sp>
      <p:sp>
        <p:nvSpPr>
          <p:cNvPr id="5" name="Text 2"/>
          <p:cNvSpPr/>
          <p:nvPr/>
        </p:nvSpPr>
        <p:spPr>
          <a:xfrm>
            <a:off x="2037993" y="4328755"/>
            <a:ext cx="10554414"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Recap the key points of system calls in Linux, understanding their importance and envisioning future developments in this critical aspect of the operating system.</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2023-11-10T06:17:39Z</dcterms:created>
  <dcterms:modified xsi:type="dcterms:W3CDTF">2023-11-10T06:17:39Z</dcterms:modified>
</cp:coreProperties>
</file>